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1"/>
  </p:notesMasterIdLst>
  <p:handoutMasterIdLst>
    <p:handoutMasterId r:id="rId12"/>
  </p:handoutMasterIdLst>
  <p:sldIdLst>
    <p:sldId id="322" r:id="rId5"/>
    <p:sldId id="323" r:id="rId6"/>
    <p:sldId id="325" r:id="rId7"/>
    <p:sldId id="326" r:id="rId8"/>
    <p:sldId id="311" r:id="rId9"/>
    <p:sldId id="324" r:id="rId10"/>
  </p:sldIdLst>
  <p:sldSz cx="12188825" cy="6858000"/>
  <p:notesSz cx="6858000" cy="9144000"/>
  <p:custDataLst>
    <p:tags r:id="rId13"/>
  </p:custDataLst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581" autoAdjust="0"/>
  </p:normalViewPr>
  <p:slideViewPr>
    <p:cSldViewPr showGuides="1">
      <p:cViewPr varScale="1">
        <p:scale>
          <a:sx n="69" d="100"/>
          <a:sy n="69" d="100"/>
        </p:scale>
        <p:origin x="762" y="60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gs" Target="tags/tag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F4AAA3D-52D1-4294-AAB9-7942871776C4}" type="datetime1">
              <a:rPr lang="es-ES" smtClean="0"/>
              <a:t>08/05/2023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9F912AB-2776-42F2-A957-313FC7EFEDB9}" type="slidenum">
              <a:rPr lang="es-ES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CA8260B-490B-4AFE-9665-B94CD98B4D2B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93199CD-3E1B-4AE6-990F-76F925F5EA9F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93199CD-3E1B-4AE6-990F-76F925F5EA9F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22955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89357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66968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 bwMode="ltGray"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6600" b="1" cap="none" spc="0">
                <a:ln w="9525">
                  <a:noFill/>
                  <a:prstDash val="solid"/>
                </a:ln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b="1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 dirty="0"/>
              <a:t>Haga clic para modificar el estilo de subtítulo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1100"/>
            </a:lvl1pPr>
          </a:lstStyle>
          <a:p>
            <a:pPr rtl="0"/>
            <a:fld id="{298F3879-6B7C-43BF-9D64-F6B5367C2A71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1100"/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1100"/>
            </a:lvl1pPr>
          </a:lstStyle>
          <a:p>
            <a:pPr rtl="0"/>
            <a:fld id="{2A013F82-EE5E-44EE-A61D-E31C6657F26F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6780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419825-F585-48A5-9703-522BF1CBAF6D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1395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8DB490-C532-41BD-8BC2-9279B59DE5E6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8930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 rtl="0"/>
            <a:r>
              <a:rPr lang="es-ES" noProof="0" dirty="0"/>
              <a:t>Haga clic para modificar el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D86B5B-13A3-448C-9B7B-B3293E4E6963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388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4800" b="0" cap="none" baseline="0">
                <a:effectLst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7F567C-902F-401B-AD81-4FD4A4B8F9A3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9967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dirty="0"/>
              <a:t>Haga clic para modificar el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FCD470-85DE-4C41-802C-2D0E9C430A51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618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AAB006-1FC6-4ACD-9776-393D8EA3E626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1199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A37DE3-2B0D-4805-9643-209CB6F412CB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5458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27C33A-7784-4FE0-A25E-97B9F10435AB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084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dirty="0"/>
              <a:t>Haga clic para modificar el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80A9E2-B23A-4DAC-BE9F-24F28F011CCF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6556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imagen 2" descr="Marcador de posición vacío para agregar una imagen. Haga clic en el marcador de posición y seleccione la imagen que desee agregar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D6A361-83B1-454E-B94E-74D52D1DB8A0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511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el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1031D71-4303-4DFE-94A5-56A24F7D4A00}" type="datetime1">
              <a:rPr lang="es-ES" noProof="0" smtClean="0"/>
              <a:t>08/05/2023</a:t>
            </a:fld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A013F82-EE5E-44EE-A61D-E31C6657F26F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45344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none" spc="0" baseline="0">
          <a:ln w="9525">
            <a:noFill/>
            <a:prstDash val="solid"/>
          </a:ln>
          <a:solidFill>
            <a:schemeClr val="accent5"/>
          </a:solidFill>
          <a:effectLst/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04781" y="332656"/>
            <a:ext cx="9144002" cy="771872"/>
          </a:xfrm>
        </p:spPr>
        <p:txBody>
          <a:bodyPr rtlCol="0" anchor="b">
            <a:normAutofit/>
          </a:bodyPr>
          <a:lstStyle/>
          <a:p>
            <a:pPr rtl="0"/>
            <a:r>
              <a:rPr lang="es-ES" dirty="0"/>
              <a:t>Trabajo práctico N°3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0EA0757-8ECD-C631-55A4-7850DB63E3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4781" y="1556792"/>
            <a:ext cx="6029791" cy="4289475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Integrantes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r>
              <a:rPr lang="en-US" dirty="0"/>
              <a:t>Enrique Ripoli</a:t>
            </a:r>
          </a:p>
          <a:p>
            <a:r>
              <a:rPr lang="en-US" dirty="0"/>
              <a:t>Alfredo Palacios</a:t>
            </a:r>
          </a:p>
          <a:p>
            <a:r>
              <a:rPr lang="en-US" dirty="0"/>
              <a:t>Rodolfo Paz</a:t>
            </a:r>
          </a:p>
          <a:p>
            <a:r>
              <a:rPr lang="en-US" dirty="0"/>
              <a:t>Alejandro Leyton</a:t>
            </a:r>
          </a:p>
          <a:p>
            <a:r>
              <a:rPr lang="en-US" dirty="0"/>
              <a:t>María </a:t>
            </a:r>
            <a:r>
              <a:rPr lang="en-US" dirty="0" err="1"/>
              <a:t>Lilén</a:t>
            </a:r>
            <a:r>
              <a:rPr lang="en-US" dirty="0"/>
              <a:t> Guzman</a:t>
            </a:r>
          </a:p>
          <a:p>
            <a:r>
              <a:rPr lang="en-US" dirty="0"/>
              <a:t>William Leyton</a:t>
            </a:r>
          </a:p>
        </p:txBody>
      </p:sp>
    </p:spTree>
    <p:extLst>
      <p:ext uri="{BB962C8B-B14F-4D97-AF65-F5344CB8AC3E}">
        <p14:creationId xmlns:p14="http://schemas.microsoft.com/office/powerpoint/2010/main" val="421448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522413" y="282352"/>
            <a:ext cx="9144001" cy="555848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/>
              <a:t>Desarrollo del Hardware</a:t>
            </a:r>
          </a:p>
        </p:txBody>
      </p:sp>
      <p:sp>
        <p:nvSpPr>
          <p:cNvPr id="14" name="Marcador de contenido 13"/>
          <p:cNvSpPr>
            <a:spLocks noGrp="1"/>
          </p:cNvSpPr>
          <p:nvPr>
            <p:ph idx="1"/>
          </p:nvPr>
        </p:nvSpPr>
        <p:spPr>
          <a:xfrm>
            <a:off x="1532023" y="1052736"/>
            <a:ext cx="9134391" cy="1512168"/>
          </a:xfrm>
        </p:spPr>
        <p:txBody>
          <a:bodyPr rtlCol="0">
            <a:normAutofit fontScale="92500"/>
          </a:bodyPr>
          <a:lstStyle/>
          <a:p>
            <a:pPr marL="0" lvl="0" indent="0">
              <a:buNone/>
            </a:pPr>
            <a:r>
              <a:rPr lang="es-ES" dirty="0"/>
              <a:t>En esta ocasión, desarrollamos un sistema con un sensor de temperatura, un </a:t>
            </a:r>
            <a:r>
              <a:rPr lang="es-ES" dirty="0" err="1"/>
              <a:t>dimer</a:t>
            </a:r>
            <a:r>
              <a:rPr lang="es-ES" dirty="0"/>
              <a:t> y un botón de encendido y apagado. En la implementación se utilizaron los mismos componentes que en la simulación montados sobre un </a:t>
            </a:r>
            <a:r>
              <a:rPr lang="es-ES" dirty="0" err="1"/>
              <a:t>protoboard</a:t>
            </a:r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2C13655-1A9C-6B56-8617-ED73516CD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2023" y="2529810"/>
            <a:ext cx="4274359" cy="3704446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ED09C21-C80A-D518-4924-73E8390259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2443" y="2564904"/>
            <a:ext cx="4013906" cy="374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69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89C80C-9F4D-6513-BF02-501A0B408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452264"/>
            <a:ext cx="5940151" cy="771872"/>
          </a:xfrm>
        </p:spPr>
        <p:txBody>
          <a:bodyPr/>
          <a:lstStyle/>
          <a:p>
            <a:r>
              <a:rPr lang="es-AR" dirty="0"/>
              <a:t>Desarrollo del hardware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7E216F-E606-5F7A-CC08-E48A9BD24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216" y="1340768"/>
            <a:ext cx="9134391" cy="1091953"/>
          </a:xfrm>
        </p:spPr>
        <p:txBody>
          <a:bodyPr/>
          <a:lstStyle/>
          <a:p>
            <a:pPr marL="0" indent="0">
              <a:buNone/>
            </a:pPr>
            <a:r>
              <a:rPr lang="es-AR" dirty="0"/>
              <a:t>Los componentes utilizados fueron: un ESP32, un potenciómetro de 10 kilo ohm, un sensor DHT11, un LED y un botón de encendido y apagado.</a:t>
            </a:r>
          </a:p>
        </p:txBody>
      </p:sp>
      <p:pic>
        <p:nvPicPr>
          <p:cNvPr id="5" name="Imagen 4" descr="Imagen de la pantalla de un celular con texto e imagen&#10;&#10;Descripción generada automáticamente con confianza media">
            <a:extLst>
              <a:ext uri="{FF2B5EF4-FFF2-40B4-BE49-F238E27FC236}">
                <a16:creationId xmlns:a16="http://schemas.microsoft.com/office/drawing/2014/main" id="{06A7113B-8793-1349-08DA-4C68A1B9D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2" y="2924943"/>
            <a:ext cx="7253781" cy="3391047"/>
          </a:xfrm>
          <a:prstGeom prst="rect">
            <a:avLst/>
          </a:prstGeom>
        </p:spPr>
      </p:pic>
      <p:pic>
        <p:nvPicPr>
          <p:cNvPr id="1026" name="Picture 2" descr="Potenciometro 10k | MercadoLibre 📦">
            <a:extLst>
              <a:ext uri="{FF2B5EF4-FFF2-40B4-BE49-F238E27FC236}">
                <a16:creationId xmlns:a16="http://schemas.microsoft.com/office/drawing/2014/main" id="{3F9F567E-BD56-3E4D-C701-BB00A1342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2724" y="2924943"/>
            <a:ext cx="1656184" cy="1791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BA49827-13E7-46FA-CA07-C74F9FE6E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2725" y="4869159"/>
            <a:ext cx="1660740" cy="144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3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2BD195-2C18-A3DF-4A16-5511934FF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5940151" cy="671736"/>
          </a:xfrm>
        </p:spPr>
        <p:txBody>
          <a:bodyPr/>
          <a:lstStyle/>
          <a:p>
            <a:r>
              <a:rPr lang="es-AR" dirty="0"/>
              <a:t>Simulación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FFEF5D-7E0C-108D-C7AD-726736A64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455203"/>
            <a:ext cx="3707903" cy="443881"/>
          </a:xfrm>
        </p:spPr>
        <p:txBody>
          <a:bodyPr/>
          <a:lstStyle/>
          <a:p>
            <a:pPr marL="0" indent="0">
              <a:buNone/>
            </a:pPr>
            <a:r>
              <a:rPr lang="es-AR" dirty="0"/>
              <a:t>Simulación en </a:t>
            </a:r>
            <a:r>
              <a:rPr lang="es-AR" dirty="0" err="1"/>
              <a:t>Wokwi</a:t>
            </a:r>
            <a:r>
              <a:rPr lang="es-AR" dirty="0"/>
              <a:t>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A7B24E7-10B0-7960-17E7-093A5674B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413" y="2053890"/>
            <a:ext cx="9742312" cy="442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1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413892" y="188640"/>
            <a:ext cx="9144001" cy="1008112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/>
              <a:t>Desarrollo de software y comunicación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D5B50D-8A07-BE21-1CE6-BC078F2F9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3892" y="1052737"/>
            <a:ext cx="9134391" cy="201622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AR" dirty="0"/>
              <a:t>Para el desarrollo de software, realizamos una primera versión en C, y luego, definimos utilizar </a:t>
            </a:r>
            <a:r>
              <a:rPr lang="es-AR" dirty="0" err="1"/>
              <a:t>microPython</a:t>
            </a:r>
            <a:r>
              <a:rPr lang="es-AR" dirty="0"/>
              <a:t>. Los valores obtenidos por el sensor, se envían a un servidor local por MQTT, donde se encuentra un </a:t>
            </a:r>
            <a:r>
              <a:rPr lang="es-AR" dirty="0" err="1"/>
              <a:t>dashboard</a:t>
            </a:r>
            <a:r>
              <a:rPr lang="es-AR" dirty="0"/>
              <a:t> desarrollado en </a:t>
            </a:r>
            <a:r>
              <a:rPr lang="es-AR" dirty="0" err="1"/>
              <a:t>Node</a:t>
            </a:r>
            <a:r>
              <a:rPr lang="es-AR" dirty="0"/>
              <a:t>-Red donde se puede acceder desde cualquier dispositivo conectado a la red local.</a:t>
            </a:r>
          </a:p>
        </p:txBody>
      </p:sp>
      <p:pic>
        <p:nvPicPr>
          <p:cNvPr id="5" name="Imagen 4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56C4435F-34B8-DEE4-1C7D-69CEADF2B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143" y="3068961"/>
            <a:ext cx="3282166" cy="3429000"/>
          </a:xfrm>
          <a:prstGeom prst="rect">
            <a:avLst/>
          </a:prstGeom>
        </p:spPr>
      </p:pic>
      <p:pic>
        <p:nvPicPr>
          <p:cNvPr id="8" name="Imagen 7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37B7ADC6-079B-3181-C483-F29990864FF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146" y="2972982"/>
            <a:ext cx="2036956" cy="362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80C3AA-AC9D-953C-FEAF-C8BB32693B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9612" y="2636912"/>
            <a:ext cx="8229600" cy="1151384"/>
          </a:xfrm>
        </p:spPr>
        <p:txBody>
          <a:bodyPr/>
          <a:lstStyle/>
          <a:p>
            <a:r>
              <a:rPr lang="es-AR" dirty="0"/>
              <a:t>!Muchas Gracias!</a:t>
            </a:r>
          </a:p>
        </p:txBody>
      </p:sp>
    </p:spTree>
    <p:extLst>
      <p:ext uri="{BB962C8B-B14F-4D97-AF65-F5344CB8AC3E}">
        <p14:creationId xmlns:p14="http://schemas.microsoft.com/office/powerpoint/2010/main" val="359740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Plantilla de diseño Átomo azul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a:style>
    </a:spDef>
    <a:lnDef>
      <a:spPr>
        <a:ln>
          <a:solidFill>
            <a:schemeClr val="accent5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3757342_TF03460636.potx" id="{42674BEA-514E-40BE-BE59-A5F93197DBFE}" vid="{2D67258C-EA4D-4BEA-A46E-4CEC06C7B146}"/>
    </a:ext>
  </a:extLst>
</a:theme>
</file>

<file path=ppt/theme/theme2.xml><?xml version="1.0" encoding="utf-8"?>
<a:theme xmlns:a="http://schemas.openxmlformats.org/drawingml/2006/main" name="Tema d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1F78577-2839-4BFF-9EC7-673BD8FEBD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49C11C-71DC-49B6-ACD8-27E3AE088D14}">
  <ds:schemaRefs>
    <ds:schemaRef ds:uri="40262f94-9f35-4ac3-9a90-690165a166b7"/>
    <ds:schemaRef ds:uri="http://purl.org/dc/dcmitype/"/>
    <ds:schemaRef ds:uri="a4f35948-e619-41b3-aa29-22878b09cfd2"/>
    <ds:schemaRef ds:uri="http://schemas.microsoft.com/office/2006/documentManagement/types"/>
    <ds:schemaRef ds:uri="http://purl.org/dc/terms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875BD71-4A33-4FB7-88CA-777C4D9E6EE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Diapositivas del diseño Átomo azul</Template>
  <TotalTime>177</TotalTime>
  <Words>170</Words>
  <Application>Microsoft Office PowerPoint</Application>
  <PresentationFormat>Personalizado</PresentationFormat>
  <Paragraphs>20</Paragraphs>
  <Slides>6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Plantilla de diseño Átomo azul</vt:lpstr>
      <vt:lpstr>Trabajo práctico N°3</vt:lpstr>
      <vt:lpstr>Desarrollo del Hardware</vt:lpstr>
      <vt:lpstr>Desarrollo del hardware</vt:lpstr>
      <vt:lpstr>Simulación</vt:lpstr>
      <vt:lpstr>Desarrollo de software y comunicación </vt:lpstr>
      <vt:lpstr>!Muchas 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Trabajo práctico N°3</dc:title>
  <dc:creator>Sistemas - FPT</dc:creator>
  <cp:lastModifiedBy>Sistemas - FPT</cp:lastModifiedBy>
  <cp:revision>4</cp:revision>
  <dcterms:created xsi:type="dcterms:W3CDTF">2023-05-08T14:27:26Z</dcterms:created>
  <dcterms:modified xsi:type="dcterms:W3CDTF">2023-05-08T17:25:09Z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74069000</vt:r8>
  </property>
  <property fmtid="{D5CDD505-2E9C-101B-9397-08002B2CF9AE}" pid="3" name="HiddenCategoryTags">
    <vt:lpwstr/>
  </property>
  <property fmtid="{D5CDD505-2E9C-101B-9397-08002B2CF9AE}" pid="4" name="InternalTags">
    <vt:lpwstr/>
  </property>
  <property fmtid="{D5CDD505-2E9C-101B-9397-08002B2CF9AE}" pid="5" name="CategoryTags">
    <vt:lpwstr/>
  </property>
  <property fmtid="{D5CDD505-2E9C-101B-9397-08002B2CF9AE}" pid="6" name="Applications">
    <vt:lpwstr/>
  </property>
  <property fmtid="{D5CDD505-2E9C-101B-9397-08002B2CF9AE}" pid="7" name="CampaignTags">
    <vt:lpwstr/>
  </property>
  <property fmtid="{D5CDD505-2E9C-101B-9397-08002B2CF9AE}" pid="8" name="ScenarioTags">
    <vt:lpwstr/>
  </property>
  <property fmtid="{D5CDD505-2E9C-101B-9397-08002B2CF9AE}" pid="9" name="ContentTypeId">
    <vt:lpwstr>0x010100AA3F7D94069FF64A86F7DFF56D60E3BE</vt:lpwstr>
  </property>
  <property fmtid="{D5CDD505-2E9C-101B-9397-08002B2CF9AE}" pid="10" name="FeatureTags">
    <vt:lpwstr/>
  </property>
  <property fmtid="{D5CDD505-2E9C-101B-9397-08002B2CF9AE}" pid="11" name="LocalizationTags">
    <vt:lpwstr/>
  </property>
</Properties>
</file>